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9" r:id="rId4"/>
    <p:sldId id="258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7CE84F3-28C3-443E-9E96-99CF82512B78}" styleName="Dark Style 1 - Accent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2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880DD6AE-C74D-4BFF-87A9-5CBE9AFE5C48}" type="datetimeFigureOut">
              <a:rPr lang="en-US" smtClean="0"/>
              <a:pPr/>
              <a:t>4/4/2012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CF34499B-9611-493C-AEC9-963DCFA5570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n-US" dirty="0" err="1" smtClean="0"/>
              <a:t>Brionna</a:t>
            </a:r>
            <a:r>
              <a:rPr lang="en-US" dirty="0" smtClean="0"/>
              <a:t> Elmore 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Access Essentials</a:t>
            </a:r>
            <a:endParaRPr lang="en-US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Identifying parts of Access Screen </a:t>
            </a:r>
            <a:endParaRPr lang="en-US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en-US" dirty="0" smtClean="0">
                <a:latin typeface="Adobe Myungjo Std M" pitchFamily="18" charset="-128"/>
                <a:ea typeface="Adobe Myungjo Std M" pitchFamily="18" charset="-128"/>
              </a:rPr>
              <a:t>The access is similar to other Office 2007 applications.</a:t>
            </a:r>
          </a:p>
          <a:p>
            <a:pPr algn="ctr"/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dobe Myungjo Std M" pitchFamily="18" charset="-128"/>
                <a:ea typeface="Adobe Myungjo Std M" pitchFamily="18" charset="-128"/>
              </a:rPr>
              <a:t>Title bar</a:t>
            </a:r>
          </a:p>
          <a:p>
            <a:pPr algn="ctr"/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dobe Myungjo Std M" pitchFamily="18" charset="-128"/>
                <a:ea typeface="Adobe Myungjo Std M" pitchFamily="18" charset="-128"/>
              </a:rPr>
              <a:t>Ribbon</a:t>
            </a:r>
          </a:p>
          <a:p>
            <a:pPr algn="ctr"/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dobe Myungjo Std M" pitchFamily="18" charset="-128"/>
                <a:ea typeface="Adobe Myungjo Std M" pitchFamily="18" charset="-128"/>
              </a:rPr>
              <a:t>Quick access toolbar</a:t>
            </a:r>
          </a:p>
          <a:p>
            <a:pPr algn="ctr"/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dobe Myungjo Std M" pitchFamily="18" charset="-128"/>
                <a:ea typeface="Adobe Myungjo Std M" pitchFamily="18" charset="-128"/>
              </a:rPr>
              <a:t>Status bar</a:t>
            </a:r>
            <a:endParaRPr lang="en-US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dobe Myungjo Std M" pitchFamily="18" charset="-128"/>
              <a:ea typeface="Adobe Myungjo Std M" pitchFamily="18" charset="-128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Database</a:t>
            </a:r>
            <a:endParaRPr lang="en-US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en-US" dirty="0" smtClean="0">
                <a:latin typeface="Adobe Myungjo Std M" pitchFamily="18" charset="-128"/>
                <a:ea typeface="Adobe Myungjo Std M" pitchFamily="18" charset="-128"/>
              </a:rPr>
              <a:t>Database is a collection of related information. Database is used to organize, retrieve, and analyze data.  Database contain all type of data from:</a:t>
            </a:r>
          </a:p>
          <a:p>
            <a:pPr algn="ctr"/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dobe Myungjo Std M" pitchFamily="18" charset="-128"/>
                <a:ea typeface="Adobe Myungjo Std M" pitchFamily="18" charset="-128"/>
              </a:rPr>
              <a:t>Address list</a:t>
            </a:r>
          </a:p>
          <a:p>
            <a:pPr algn="ctr"/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dobe Myungjo Std M" pitchFamily="18" charset="-128"/>
                <a:ea typeface="Adobe Myungjo Std M" pitchFamily="18" charset="-128"/>
              </a:rPr>
              <a:t>Schedules</a:t>
            </a:r>
          </a:p>
          <a:p>
            <a:pPr algn="ctr">
              <a:buNone/>
            </a:pPr>
            <a:endParaRPr lang="en-US" dirty="0" smtClean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</a:endParaRPr>
          </a:p>
          <a:p>
            <a:pPr algn="ctr">
              <a:buNone/>
            </a:pPr>
            <a:endParaRPr lang="en-US" dirty="0" smtClean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</a:endParaRPr>
          </a:p>
          <a:p>
            <a:pPr algn="ctr">
              <a:buNone/>
            </a:pPr>
            <a:endParaRPr lang="en-US" b="1" dirty="0" smtClean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  <a:p>
            <a:pPr algn="ctr">
              <a:buNone/>
            </a:pPr>
            <a:endParaRPr lang="en-US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Basic database objects</a:t>
            </a:r>
            <a:endParaRPr lang="en-US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7620000" cy="3278185"/>
        </p:xfrm>
        <a:graphic>
          <a:graphicData uri="http://schemas.openxmlformats.org/drawingml/2006/table">
            <a:tbl>
              <a:tblPr firstRow="1" bandRow="1">
                <a:tableStyleId>{37CE84F3-28C3-443E-9E96-99CF82512B78}</a:tableStyleId>
              </a:tblPr>
              <a:tblGrid>
                <a:gridCol w="3810000"/>
                <a:gridCol w="3810000"/>
              </a:tblGrid>
              <a:tr h="448787">
                <a:tc>
                  <a:txBody>
                    <a:bodyPr/>
                    <a:lstStyle/>
                    <a:p>
                      <a:r>
                        <a:rPr lang="en-US" dirty="0" smtClean="0"/>
                        <a:t>Object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Purpose</a:t>
                      </a:r>
                      <a:endParaRPr lang="en-US" dirty="0"/>
                    </a:p>
                  </a:txBody>
                  <a:tcPr/>
                </a:tc>
              </a:tr>
              <a:tr h="448787"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dobe Myungjo Std M" pitchFamily="18" charset="-128"/>
                          <a:ea typeface="Adobe Myungjo Std M" pitchFamily="18" charset="-128"/>
                        </a:rPr>
                        <a:t>Table</a:t>
                      </a:r>
                      <a:endParaRPr lang="en-US" dirty="0">
                        <a:latin typeface="Adobe Myungjo Std M" pitchFamily="18" charset="-128"/>
                        <a:ea typeface="Adobe Myungjo Std M" pitchFamily="18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dobe Myungjo Std M" pitchFamily="18" charset="-128"/>
                          <a:ea typeface="Adobe Myungjo Std M" pitchFamily="18" charset="-128"/>
                        </a:rPr>
                        <a:t>Stores data</a:t>
                      </a:r>
                      <a:r>
                        <a:rPr lang="en-US" baseline="0" dirty="0" smtClean="0">
                          <a:latin typeface="Adobe Myungjo Std M" pitchFamily="18" charset="-128"/>
                          <a:ea typeface="Adobe Myungjo Std M" pitchFamily="18" charset="-128"/>
                        </a:rPr>
                        <a:t> in columns and rows</a:t>
                      </a:r>
                      <a:endParaRPr lang="en-US" dirty="0">
                        <a:latin typeface="Adobe Myungjo Std M" pitchFamily="18" charset="-128"/>
                        <a:ea typeface="Adobe Myungjo Std M" pitchFamily="18" charset="-128"/>
                      </a:endParaRPr>
                    </a:p>
                  </a:txBody>
                  <a:tcPr/>
                </a:tc>
              </a:tr>
              <a:tr h="774619"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dobe Myungjo Std M" pitchFamily="18" charset="-128"/>
                          <a:ea typeface="Adobe Myungjo Std M" pitchFamily="18" charset="-128"/>
                        </a:rPr>
                        <a:t>Forms</a:t>
                      </a:r>
                      <a:endParaRPr lang="en-US" dirty="0">
                        <a:latin typeface="Adobe Myungjo Std M" pitchFamily="18" charset="-128"/>
                        <a:ea typeface="Adobe Myungjo Std M" pitchFamily="18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dobe Myungjo Std M" pitchFamily="18" charset="-128"/>
                          <a:ea typeface="Adobe Myungjo Std M" pitchFamily="18" charset="-128"/>
                        </a:rPr>
                        <a:t>Makes it easy for you to view, enter, and edit data in a table</a:t>
                      </a:r>
                      <a:endParaRPr lang="en-US" dirty="0">
                        <a:latin typeface="Adobe Myungjo Std M" pitchFamily="18" charset="-128"/>
                        <a:ea typeface="Adobe Myungjo Std M" pitchFamily="18" charset="-128"/>
                      </a:endParaRPr>
                    </a:p>
                  </a:txBody>
                  <a:tcPr/>
                </a:tc>
              </a:tr>
              <a:tr h="448787"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dobe Myungjo Std M" pitchFamily="18" charset="-128"/>
                          <a:ea typeface="Adobe Myungjo Std M" pitchFamily="18" charset="-128"/>
                        </a:rPr>
                        <a:t>Report</a:t>
                      </a:r>
                      <a:endParaRPr lang="en-US" dirty="0">
                        <a:latin typeface="Adobe Myungjo Std M" pitchFamily="18" charset="-128"/>
                        <a:ea typeface="Adobe Myungjo Std M" pitchFamily="18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dobe Myungjo Std M" pitchFamily="18" charset="-128"/>
                          <a:ea typeface="Adobe Myungjo Std M" pitchFamily="18" charset="-128"/>
                        </a:rPr>
                        <a:t>Organizes data</a:t>
                      </a:r>
                      <a:r>
                        <a:rPr lang="en-US" baseline="0" dirty="0" smtClean="0">
                          <a:latin typeface="Adobe Myungjo Std M" pitchFamily="18" charset="-128"/>
                          <a:ea typeface="Adobe Myungjo Std M" pitchFamily="18" charset="-128"/>
                        </a:rPr>
                        <a:t> in a specific layout</a:t>
                      </a:r>
                      <a:endParaRPr lang="en-US" dirty="0">
                        <a:latin typeface="Adobe Myungjo Std M" pitchFamily="18" charset="-128"/>
                        <a:ea typeface="Adobe Myungjo Std M" pitchFamily="18" charset="-128"/>
                      </a:endParaRPr>
                    </a:p>
                  </a:txBody>
                  <a:tcPr/>
                </a:tc>
              </a:tr>
              <a:tr h="774619"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dobe Myungjo Std M" pitchFamily="18" charset="-128"/>
                          <a:ea typeface="Adobe Myungjo Std M" pitchFamily="18" charset="-128"/>
                        </a:rPr>
                        <a:t>Query</a:t>
                      </a:r>
                      <a:endParaRPr lang="en-US" dirty="0">
                        <a:latin typeface="Adobe Myungjo Std M" pitchFamily="18" charset="-128"/>
                        <a:ea typeface="Adobe Myungjo Std M" pitchFamily="18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dobe Myungjo Std M" pitchFamily="18" charset="-128"/>
                          <a:ea typeface="Adobe Myungjo Std M" pitchFamily="18" charset="-128"/>
                        </a:rPr>
                        <a:t>Finds</a:t>
                      </a:r>
                      <a:r>
                        <a:rPr lang="en-US" baseline="0" dirty="0" smtClean="0">
                          <a:latin typeface="Adobe Myungjo Std M" pitchFamily="18" charset="-128"/>
                          <a:ea typeface="Adobe Myungjo Std M" pitchFamily="18" charset="-128"/>
                        </a:rPr>
                        <a:t> and shows that meet a specified criteria</a:t>
                      </a:r>
                      <a:endParaRPr lang="en-US" dirty="0">
                        <a:latin typeface="Adobe Myungjo Std M" pitchFamily="18" charset="-128"/>
                        <a:ea typeface="Adobe Myungjo Std M" pitchFamily="18" charset="-128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914400" y="5029200"/>
            <a:ext cx="6477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latin typeface="Adobe Myungjo Std M" pitchFamily="18" charset="-128"/>
                <a:ea typeface="Adobe Myungjo Std M" pitchFamily="18" charset="-128"/>
              </a:rPr>
              <a:t>The objects are organized into categories in the Navigation Pane so you can quickly find and access the object. </a:t>
            </a:r>
            <a:endParaRPr lang="en-US" dirty="0">
              <a:latin typeface="Adobe Myungjo Std M" pitchFamily="18" charset="-128"/>
              <a:ea typeface="Adobe Myungjo Std M" pitchFamily="18" charset="-128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New database</a:t>
            </a:r>
            <a:endParaRPr lang="en-US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en-US" dirty="0" smtClean="0">
                <a:latin typeface="Adobe Myungjo Std M" pitchFamily="18" charset="-128"/>
                <a:ea typeface="Adobe Myungjo Std M" pitchFamily="18" charset="-128"/>
              </a:rPr>
              <a:t>You can create a new database files using a blank database template or a template that has tables, reports, forms, and queries already mad up. </a:t>
            </a:r>
            <a:endParaRPr lang="en-US" dirty="0">
              <a:latin typeface="Adobe Myungjo Std M" pitchFamily="18" charset="-128"/>
              <a:ea typeface="Adobe Myungjo Std M" pitchFamily="18" charset="-128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Creating a Table in Datasheet View</a:t>
            </a:r>
            <a:endParaRPr lang="en-US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en-US" dirty="0" smtClean="0">
                <a:latin typeface="Adobe Myungjo Std M" pitchFamily="18" charset="-128"/>
                <a:ea typeface="Adobe Myungjo Std M" pitchFamily="18" charset="-128"/>
              </a:rPr>
              <a:t>A datasheet is the primary object in database. Everything in a database relies on the data stored in the table. </a:t>
            </a:r>
            <a:endParaRPr lang="en-US" dirty="0">
              <a:latin typeface="Adobe Myungjo Std M" pitchFamily="18" charset="-128"/>
              <a:ea typeface="Adobe Myungjo Std M" pitchFamily="18" charset="-12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99</TotalTime>
  <Words>183</Words>
  <Application>Microsoft Office PowerPoint</Application>
  <PresentationFormat>On-screen Show (4:3)</PresentationFormat>
  <Paragraphs>30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Technic</vt:lpstr>
      <vt:lpstr>Access Essentials</vt:lpstr>
      <vt:lpstr>Identifying parts of Access Screen </vt:lpstr>
      <vt:lpstr>Database</vt:lpstr>
      <vt:lpstr>Basic database objects</vt:lpstr>
      <vt:lpstr>New database</vt:lpstr>
      <vt:lpstr>Creating a Table in Datasheet View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Access Essentials</dc:title>
  <dc:creator>stu455ce</dc:creator>
  <cp:lastModifiedBy>stu455</cp:lastModifiedBy>
  <cp:revision>12</cp:revision>
  <dcterms:created xsi:type="dcterms:W3CDTF">2012-03-23T12:22:52Z</dcterms:created>
  <dcterms:modified xsi:type="dcterms:W3CDTF">2012-04-04T12:23:24Z</dcterms:modified>
</cp:coreProperties>
</file>

<file path=docProps/thumbnail.jpeg>
</file>